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77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OPERADOR DE GRUA - RECICLAGEM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08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154908" y="956027"/>
            <a:ext cx="547260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 - Reciclagem: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Operação e inspeção diária da grua;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Atuação dos dispositivos de segurança;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Sinalização manual e por comunicação via rádio;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Isolamento de áreas sob cargas suspensas;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Amarração de cargas;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Identificação visual de danos em polias, ganchos, cabos de aço e cintas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sintéticas;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Prevenção de acidentes;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Cuidados com linhas de alta tensão próximas;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Fundamentos da NR-35 que trata de trabalho em altura;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Demais normas de segurança vigentes.</a:t>
            </a:r>
          </a:p>
          <a:p>
            <a:pPr algn="l"/>
            <a:endParaRPr lang="pt-BR" sz="1100" dirty="0">
              <a:solidFill>
                <a:srgbClr val="000000"/>
              </a:solidFill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18 - Condições de Segurança e Saúde no Trabalho na Indústria da Construção.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12 – Segurança no Trabalho em Máquinas e Equipamentos.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2495</TotalTime>
  <Words>250</Words>
  <Application>Microsoft Office PowerPoint</Application>
  <PresentationFormat>Personalizar</PresentationFormat>
  <Paragraphs>42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377</cp:revision>
  <cp:lastPrinted>2023-01-18T11:46:20Z</cp:lastPrinted>
  <dcterms:created xsi:type="dcterms:W3CDTF">1996-09-21T19:33:27Z</dcterms:created>
  <dcterms:modified xsi:type="dcterms:W3CDTF">2024-08-19T19:56:17Z</dcterms:modified>
</cp:coreProperties>
</file>